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0" r:id="rId23"/>
    <p:sldId id="271" r:id="rId24"/>
    <p:sldId id="272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1" autoAdjust="0"/>
    <p:restoredTop sz="94660"/>
  </p:normalViewPr>
  <p:slideViewPr>
    <p:cSldViewPr showGuides="1">
      <p:cViewPr varScale="1">
        <p:scale>
          <a:sx n="58" d="100"/>
          <a:sy n="58" d="100"/>
        </p:scale>
        <p:origin x="-96" y="-432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5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C98C-AC30-4671-8E3B-B27808141C45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4C6B-AAE4-436C-BB98-393E7DF9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openxmlformats.org/officeDocument/2006/relationships/image" Target="../media/image77.gif"/><Relationship Id="rId7" Type="http://schemas.openxmlformats.org/officeDocument/2006/relationships/image" Target="../media/image45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gif"/><Relationship Id="rId11" Type="http://schemas.openxmlformats.org/officeDocument/2006/relationships/image" Target="../media/image84.gif"/><Relationship Id="rId5" Type="http://schemas.openxmlformats.org/officeDocument/2006/relationships/image" Target="../media/image79.gif"/><Relationship Id="rId10" Type="http://schemas.openxmlformats.org/officeDocument/2006/relationships/image" Target="../media/image83.gif"/><Relationship Id="rId4" Type="http://schemas.openxmlformats.org/officeDocument/2006/relationships/image" Target="../media/image78.gif"/><Relationship Id="rId9" Type="http://schemas.openxmlformats.org/officeDocument/2006/relationships/image" Target="../media/image8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4" Type="http://schemas.openxmlformats.org/officeDocument/2006/relationships/image" Target="../media/image8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gif"/><Relationship Id="rId4" Type="http://schemas.openxmlformats.org/officeDocument/2006/relationships/image" Target="../media/image10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P_Administrator.HPDESKTOP\Local Settings\Temporary Internet Files\Content.IE5\1S1Q3H1Y\MM9000409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052763" cy="25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HP_Administrator.HPDESKTOP\Local Settings\Temporary Internet Files\Content.IE5\GX0PN5T5\MM90004659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421585"/>
            <a:ext cx="4576763" cy="44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HP_Administrator.HPDESKTOP\Local Settings\Temporary Internet Files\Content.IE5\GX0PN5T5\MM90004652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43"/>
            <a:ext cx="3262277" cy="37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HP_Administrator.HPDESKTOP\Local Settings\Temporary Internet Files\Content.IE5\9GXQNY7F\MM90004651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77" y="0"/>
            <a:ext cx="532677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HP_Administrator.HPDESKTOP\Local Settings\Temporary Internet Files\Content.IE5\1S1Q3H1Y\MM90035672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29" y="3580704"/>
            <a:ext cx="4596728" cy="32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HP_Administrator.HPDESKTOP\Local Settings\Temporary Internet Files\Content.IE5\79GHHA3M\MM90036515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810001"/>
            <a:ext cx="459081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P_Administrator.HPDESKTOP\Local Settings\Temporary Internet Files\Content.IE5\1S1Q3H1Y\MM90033658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6293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HP_Administrator.HPDESKTOP\Local Settings\Temporary Internet Files\Content.IE5\9GXQNY7F\MM90004089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-1154365"/>
            <a:ext cx="5313217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HP_Administrator.HPDESKTOP\Local Settings\Temporary Internet Files\Content.IE5\79GHHA3M\MM90017401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58" y="3985734"/>
            <a:ext cx="305964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Documents and Settings\HP_Administrator.HPDESKTOP\Local Settings\Temporary Internet Files\Content.IE5\1S1Q3H1Y\MM90036515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"/>
            <a:ext cx="3810000" cy="27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Documents and Settings\HP_Administrator.HPDESKTOP\Local Settings\Temporary Internet Files\Content.IE5\GX0PN5T5\MM90035673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8519"/>
            <a:ext cx="2819400" cy="25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Documents and Settings\HP_Administrator.HPDESKTOP\Local Settings\Temporary Internet Files\Content.IE5\9GXQNY7F\MM90036515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6955"/>
            <a:ext cx="3139440" cy="24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0243"/>
            <a:ext cx="20240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Documents and Settings\HP_Administrator.HPDESKTOP\Local Settings\Temporary Internet Files\Content.IE5\79GHHA3M\MM900040895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540681"/>
            <a:ext cx="23431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HP_Administrator.HPDESKTOP\Local Settings\Temporary Internet Files\Content.IE5\1S1Q3H1Y\MM90036514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8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HP_Administrator.HPDESKTOP\Local Settings\Temporary Internet Files\Content.IE5\GX0PN5T5\MM90004651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12" y="3967472"/>
            <a:ext cx="5180967" cy="27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HP_Administrator.HPDESKTOP\Local Settings\Temporary Internet Files\Content.IE5\GX0PN5T5\MM90036530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914650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HP_Administrator.HPDESKTOP\Local Settings\Temporary Internet Files\Content.IE5\1S1Q3H1Y\MM90004115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76" y="-123013"/>
            <a:ext cx="4518524" cy="30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HP_Administrator.HPDESKTOP\Local Settings\Temporary Internet Files\Content.IE5\GX0PN5T5\MM90028276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2124"/>
            <a:ext cx="2759444" cy="29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HP_Administrator.HPDESKTOP\Local Settings\Temporary Internet Files\Content.IE5\1S1Q3H1Y\MM90021908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14800"/>
            <a:ext cx="2764196" cy="28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Documents and Settings\HP_Administrator.HPDESKTOP\Local Settings\Temporary Internet Files\Content.IE5\9GXQNY7F\MM90036515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05" y="3049775"/>
            <a:ext cx="2662033" cy="29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HP_Administrator.HPDESKTOP\Local Settings\Temporary Internet Files\Content.IE5\9GXQNY7F\MM90018648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"/>
            <a:ext cx="4561114" cy="30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HP_Administrator.HPDESKTOP\Local Settings\Temporary Internet Files\Content.IE5\1S1Q3H1Y\MM90004094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8"/>
            <a:ext cx="53826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Documents and Settings\HP_Administrator.HPDESKTOP\Local Settings\Temporary Internet Files\Content.IE5\GX0PN5T5\MM90004092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99" y="3681413"/>
            <a:ext cx="220578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Documents and Settings\HP_Administrator.HPDESKTOP\Local Settings\Temporary Internet Files\Content.IE5\9GXQNY7F\MM900043786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600" y="4724400"/>
            <a:ext cx="11559390" cy="19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HP_Administrator.HPDESKTOP\Local Settings\Temporary Internet Files\Content.IE5\9GXQNY7F\MM90004646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152400"/>
            <a:ext cx="2524904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HP_Administrator.HPDESKTOP\Local Settings\Temporary Internet Files\Content.IE5\GX0PN5T5\MM90035464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533400"/>
            <a:ext cx="3018803" cy="22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HP_Administrator.HPDESKTOP\Local Settings\Temporary Internet Files\Content.IE5\9GXQNY7F\MM90004379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3" y="533400"/>
            <a:ext cx="1509712" cy="24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Documents and Settings\HP_Administrator.HPDESKTOP\Local Settings\Temporary Internet Files\Content.IE5\1S1Q3H1Y\MM90035672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8642"/>
            <a:ext cx="2837207" cy="21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HP_Administrator.HPDESKTOP\Local Settings\Temporary Internet Files\Content.IE5\GX0PN5T5\MM9001740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3" y="3570173"/>
            <a:ext cx="2352675" cy="14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Documents and Settings\HP_Administrator.HPDESKTOP\Local Settings\Temporary Internet Files\Content.IE5\1S1Q3H1Y\MM90004111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3940"/>
            <a:ext cx="1905000" cy="37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HP_Administrator.HPDESKTOP\Local Settings\Temporary Internet Files\Content.IE5\9GXQNY7F\MM90004094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3" y="339607"/>
            <a:ext cx="3516178" cy="259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HP_Administrator.HPDESKTOP\Local Settings\Temporary Internet Files\Content.IE5\1S1Q3H1Y\MM90004094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3165"/>
            <a:ext cx="3158099" cy="25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HP_Administrator.HPDESKTOP\Local Settings\Temporary Internet Files\Content.IE5\79GHHA3M\MM900040941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3" y="3935188"/>
            <a:ext cx="73244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P_Administrator.HPDESKTOP\Local Settings\Temporary Internet Files\Content.IE5\9GXQNY7F\MM9002852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0676" cy="41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HP_Administrator.HPDESKTOP\Local Settings\Temporary Internet Files\Content.IE5\1S1Q3H1Y\MM90033653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73" y="152401"/>
            <a:ext cx="3178489" cy="28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HP_Administrator.HPDESKTOP\Local Settings\Temporary Internet Files\Content.IE5\9GXQNY7F\MM90004112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3044825"/>
            <a:ext cx="4414836" cy="36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P_Administrator.HPDESKTOP\Local Settings\Temporary Internet Files\Content.IE5\79GHHA3M\MM90004093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5" y="-381000"/>
            <a:ext cx="5138615" cy="4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HP_Administrator.HPDESKTOP\Local Settings\Temporary Internet Files\Content.IE5\1S1Q3H1Y\MM9000409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1469067"/>
            <a:ext cx="3056895" cy="54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HP_Administrator.HPDESKTOP\Local Settings\Temporary Internet Files\Content.IE5\79GHHA3M\MM90035456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15724"/>
            <a:ext cx="2474912" cy="51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HP_Administrator.HPDESKTOP\Local Settings\Temporary Internet Files\Content.IE5\79GHHA3M\MM90035474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" y="418079"/>
            <a:ext cx="2902743" cy="23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HP_Administrator.HPDESKTOP\Local Settings\Temporary Internet Files\Content.IE5\79GHHA3M\MM90035456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516312"/>
            <a:ext cx="4274705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 and Settings\HP_Administrator.HPDESKTOP\Local Settings\Temporary Internet Files\Content.IE5\GX0PN5T5\MM90033658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48674"/>
            <a:ext cx="2819400" cy="29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Documents and Settings\HP_Administrator.HPDESKTOP\Local Settings\Temporary Internet Files\Content.IE5\79GHHA3M\MM90023624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70" y="2750457"/>
            <a:ext cx="3554230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Documents and Settings\HP_Administrator.HPDESKTOP\Local Settings\Temporary Internet Files\Content.IE5\GX0PN5T5\MM90004646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27214"/>
            <a:ext cx="2490788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HP_Administrator.HPDESKTOP\Local Settings\Temporary Internet Files\Content.IE5\GX0PN5T5\MM90023627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94" y="250099"/>
            <a:ext cx="3735667" cy="27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HP_Administrator.HPDESKTOP\Local Settings\Temporary Internet Files\Content.IE5\1S1Q3H1Y\MM90028379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326276"/>
            <a:ext cx="4648200" cy="45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Documents and Settings\HP_Administrator.HPDESKTOP\Local Settings\Temporary Internet Files\Content.IE5\1S1Q3H1Y\MM90028893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6" y="2971800"/>
            <a:ext cx="2828925" cy="4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HP_Administrator.HPDESKTOP\Local Settings\Temporary Internet Files\Content.IE5\79GHHA3M\MM90018925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5101"/>
            <a:ext cx="2614273" cy="26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HP_Administrator.HPDESKTOP\Local Settings\Temporary Internet Files\Content.IE5\GX0PN5T5\MM90033651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01" y="2219336"/>
            <a:ext cx="2485513" cy="24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HP_Administrator.HPDESKTOP\Local Settings\Temporary Internet Files\Content.IE5\9GXQNY7F\MM90004665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31" y="-163593"/>
            <a:ext cx="2733675" cy="27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HP_Administrator.HPDESKTOP\Local Settings\Temporary Internet Files\Content.IE5\1S1Q3H1Y\MM90033686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75" y="4038600"/>
            <a:ext cx="2715126" cy="25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HP_Administrator.HPDESKTOP\Local Settings\Temporary Internet Files\Content.IE5\1S1Q3H1Y\MM900046636[2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6664"/>
            <a:ext cx="36094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8" name="Picture 18" descr="C:\Documents and Settings\HP_Administrator.HPDESKTOP\Local Settings\Temporary Internet Files\Content.IE5\9GXQNY7F\MM90021908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85646"/>
            <a:ext cx="9753599" cy="87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HP_Administrator.HPDESKTOP\Local Settings\Temporary Internet Files\Content.IE5\79GHHA3M\MM90021907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4" y="213642"/>
            <a:ext cx="2124075" cy="2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HP_Administrator.HPDESKTOP\Local Settings\Temporary Internet Files\Content.IE5\GX0PN5T5\MM90021907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48856"/>
            <a:ext cx="2514600" cy="25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HP_Administrator.HPDESKTOP\Local Settings\Temporary Internet Files\Content.IE5\9GXQNY7F\MM90021907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97" y="1028923"/>
            <a:ext cx="1900238" cy="19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HP_Administrator.HPDESKTOP\Local Settings\Temporary Internet Files\Content.IE5\1S1Q3H1Y\MM900219081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59" y="3342321"/>
            <a:ext cx="2487270" cy="25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C:\Documents and Settings\HP_Administrator.HPDESKTOP\Local Settings\Temporary Internet Files\Content.IE5\9GXQNY7F\MM90021908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" y="2400291"/>
            <a:ext cx="1970087" cy="19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Documents and Settings\HP_Administrator.HPDESKTOP\Local Settings\Temporary Internet Files\Content.IE5\1S1Q3H1Y\MM900219083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68" y="1748697"/>
            <a:ext cx="2486931" cy="25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C:\Documents and Settings\HP_Administrator.HPDESKTOP\Local Settings\Temporary Internet Files\Content.IE5\1S1Q3H1Y\MM900219073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74" y="1996913"/>
            <a:ext cx="2147891" cy="21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:\Documents and Settings\HP_Administrator.HPDESKTOP\Local Settings\Temporary Internet Files\Content.IE5\79GHHA3M\MM900219078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43" y="0"/>
            <a:ext cx="2158777" cy="21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C:\Documents and Settings\HP_Administrator.HPDESKTOP\Local Settings\Temporary Internet Files\Content.IE5\GX0PN5T5\MM900219076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94" y="3598920"/>
            <a:ext cx="1981201" cy="20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HP_Administrator.HPDESKTOP\Local Settings\Temporary Internet Files\Content.IE5\GX0PN5T5\MM90035474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4" y="4606017"/>
            <a:ext cx="4438652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HP_Administrator.HPDESKTOP\Local Settings\Temporary Internet Files\Content.IE5\9GXQNY7F\MM9002889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828925" cy="42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Documents and Settings\HP_Administrator.HPDESKTOP\Local Settings\Temporary Internet Files\Content.IE5\9GXQNY7F\MM90033649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7043"/>
            <a:ext cx="26670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Documents and Settings\HP_Administrator.HPDESKTOP\Local Settings\Temporary Internet Files\Content.IE5\GX0PN5T5\MM90028397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57" y="382316"/>
            <a:ext cx="2893219" cy="31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C:\Documents and Settings\HP_Administrator.HPDESKTOP\Local Settings\Temporary Internet Files\Content.IE5\1S1Q3H1Y\MM90028396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20040"/>
            <a:ext cx="2852256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HP_Administrator.HPDESKTOP\Local Settings\Temporary Internet Files\Content.IE5\1S1Q3H1Y\MM9003365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57700"/>
            <a:ext cx="327313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18553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43" y="2362200"/>
            <a:ext cx="428445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Documents and Settings\HP_Administrator.HPDESKTOP\Local Settings\Temporary Internet Files\Content.IE5\1S1Q3H1Y\MM90029521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40" y="4340225"/>
            <a:ext cx="2904153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HP_Administrator.HPDESKTOP\Local Settings\Temporary Internet Files\Content.IE5\79GHHA3M\MM90004110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33400"/>
            <a:ext cx="412089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HP_Administrator.HPDESKTOP\Local Settings\Temporary Internet Files\Content.IE5\79GHHA3M\MM9000410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2933700"/>
            <a:ext cx="407523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Documents and Settings\HP_Administrator.HPDESKTOP\Local Settings\Temporary Internet Files\Content.IE5\9GXQNY7F\MM90028387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6" y="128587"/>
            <a:ext cx="2189383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Documents and Settings\HP_Administrator.HPDESKTOP\Local Settings\Temporary Internet Files\Content.IE5\1S1Q3H1Y\MM90004098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499194"/>
            <a:ext cx="5694484" cy="57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Documents and Settings\HP_Administrator.HPDESKTOP\Local Settings\Temporary Internet Files\Content.IE5\1S1Q3H1Y\MM90035671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7" y="685800"/>
            <a:ext cx="2709860" cy="27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HP_Administrator.HPDESKTOP\Local Settings\Temporary Internet Files\Content.IE5\1S1Q3H1Y\MM90035671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1"/>
            <a:ext cx="3581399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HP_Administrator.HPDESKTOP\Local Settings\Temporary Internet Files\Content.IE5\1S1Q3H1Y\MM90035679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0" y="3581400"/>
            <a:ext cx="3248419" cy="33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Documents and Settings\HP_Administrator.HPDESKTOP\Local Settings\Temporary Internet Files\Content.IE5\GX0PN5T5\MM90028392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77" y="3581400"/>
            <a:ext cx="3944846" cy="34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_Administrator.HPDESKTOP\Local Settings\Temporary Internet Files\Content.IE5\79GHHA3M\MM90004092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04446"/>
            <a:ext cx="3883025" cy="34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HP_Administrator.HPDESKTOP\Local Settings\Temporary Internet Files\Content.IE5\GX0PN5T5\MM900283911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73" y="3271838"/>
            <a:ext cx="4672013" cy="35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P_Administrator.HPDESKTOP\Local Settings\Temporary Internet Files\Content.IE5\GX0PN5T5\MM9000408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1746684"/>
            <a:ext cx="4724400" cy="51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HP_Administrator.HPDESKTOP\Local Settings\Temporary Internet Files\Content.IE5\79GHHA3M\MM90004100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344151"/>
            <a:ext cx="7260624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Documents and Settings\HP_Administrator.HPDESKTOP\Local Settings\Temporary Internet Files\Content.IE5\79GHHA3M\MM90035663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6877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Documents and Settings\HP_Administrator.HPDESKTOP\Local Settings\Temporary Internet Files\Content.IE5\GX0PN5T5\MM90004092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73"/>
            <a:ext cx="5430729" cy="23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Documents and Settings\HP_Administrator.HPDESKTOP\Local Settings\Temporary Internet Files\Content.IE5\79GHHA3M\MM900041074[3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665775" cy="33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Documents and Settings\HP_Administrator.HPDESKTOP\Local Settings\Temporary Internet Files\Content.IE5\1S1Q3H1Y\MM90033654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886"/>
            <a:ext cx="3834906" cy="35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HP_Administrator.HPDESKTOP\Local Settings\Temporary Internet Files\Content.IE5\1S1Q3H1Y\MM90004104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56" y="0"/>
            <a:ext cx="3517044" cy="26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HP_Administrator.HPDESKTOP\Local Settings\Temporary Internet Files\Content.IE5\9GXQNY7F\MM9003181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8" y="-214566"/>
            <a:ext cx="3476625" cy="30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HP_Administrator.HPDESKTOP\Local Settings\Temporary Internet Files\Content.IE5\1S1Q3H1Y\MM90023621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8" y="4392386"/>
            <a:ext cx="28575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Documents and Settings\HP_Administrator.HPDESKTOP\Local Settings\Temporary Internet Files\Content.IE5\79GHHA3M\MM9003033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40" y="2514600"/>
            <a:ext cx="2917672" cy="24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Documents and Settings\HP_Administrator.HPDESKTOP\Local Settings\Temporary Internet Files\Content.IE5\GX0PN5T5\MM90035454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2" y="4180115"/>
            <a:ext cx="3084285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P_Administrator.HPDESKTOP\Local Settings\Temporary Internet Files\Content.IE5\1S1Q3H1Y\MM9002364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"/>
            <a:ext cx="3124200" cy="24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HP_Administrator.HPDESKTOP\Local Settings\Temporary Internet Files\Content.IE5\79GHHA3M\MM90004659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329"/>
            <a:ext cx="3260138" cy="28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HP_Administrator.HPDESKTOP\Local Settings\Temporary Internet Files\Content.IE5\79GHHA3M\MM90004093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4" y="4381500"/>
            <a:ext cx="4086716" cy="26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HP_Administrator.HPDESKTOP\Local Settings\Temporary Internet Files\Content.IE5\9GXQNY7F\MM90028681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3610428"/>
            <a:ext cx="3576637" cy="32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Documents and Settings\HP_Administrator.HPDESKTOP\Local Settings\Temporary Internet Files\Content.IE5\GX0PN5T5\MM90033670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427366" cy="28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C:\Documents and Settings\HP_Administrator.HPDESKTOP\Local Settings\Temporary Internet Files\Content.IE5\GX0PN5T5\MM9002828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743201"/>
            <a:ext cx="65836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HP_Administrator.HPDESKTOP\Local Settings\Temporary Internet Files\Content.IE5\1S1Q3H1Y\MM90004664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0976"/>
            <a:ext cx="4483754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HP_Administrator.HPDESKTOP\Local Settings\Temporary Internet Files\Content.IE5\79GHHA3M\MM90035664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9329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HP_Administrator.HPDESKTOP\Local Settings\Temporary Internet Files\Content.IE5\1S1Q3H1Y\MM90004646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51" y="4281487"/>
            <a:ext cx="5119565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Authorized Customer</dc:creator>
  <cp:lastModifiedBy>HP Authorized Customer</cp:lastModifiedBy>
  <cp:revision>20</cp:revision>
  <dcterms:created xsi:type="dcterms:W3CDTF">2011-12-11T22:41:21Z</dcterms:created>
  <dcterms:modified xsi:type="dcterms:W3CDTF">2011-12-12T01:50:40Z</dcterms:modified>
</cp:coreProperties>
</file>